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4" r:id="rId4"/>
    <p:sldId id="282" r:id="rId5"/>
    <p:sldId id="267" r:id="rId6"/>
    <p:sldId id="283" r:id="rId7"/>
  </p:sldIdLst>
  <p:sldSz cx="18288000" cy="10287000"/>
  <p:notesSz cx="6858000" cy="9144000"/>
  <p:embeddedFontLst>
    <p:embeddedFont>
      <p:font typeface="Gotham" pitchFamily="50" charset="0"/>
      <p:regular r:id="rId9"/>
      <p:bold r:id="rId10"/>
      <p:italic r:id="rId11"/>
      <p:boldItalic r:id="rId12"/>
    </p:embeddedFont>
    <p:embeddedFont>
      <p:font typeface="Gotham Light" pitchFamily="50" charset="0"/>
      <p:regular r:id="rId13"/>
      <p:italic r:id="rId14"/>
    </p:embeddedFont>
    <p:embeddedFont>
      <p:font typeface="Lato" panose="020F0502020204030203" pitchFamily="34" charset="0"/>
      <p:regular r:id="rId15"/>
      <p:bold r:id="rId16"/>
    </p:embeddedFont>
    <p:embeddedFont>
      <p:font typeface="Lato Bold" panose="020B0604020202020204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62"/>
    <a:srgbClr val="5D8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84995" autoAdjust="0"/>
  </p:normalViewPr>
  <p:slideViewPr>
    <p:cSldViewPr>
      <p:cViewPr varScale="1">
        <p:scale>
          <a:sx n="54" d="100"/>
          <a:sy n="54" d="100"/>
        </p:scale>
        <p:origin x="5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8051-A776-4CDA-BEF3-65C1BC40CB46}" type="datetimeFigureOut">
              <a:rPr lang="fr-FR" smtClean="0"/>
              <a:t>17/06/2025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A147D-5357-46E8-993E-2FCDB0C96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16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B63D1-FF89-2350-3DBD-4B28F3FE8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0F5F13-E0D7-5F49-D001-A646EF53E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8C2D4C-781A-B669-4DCE-5D87844DE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CBD538-57D6-CD6D-C04C-3A3672E0EE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A147D-5357-46E8-993E-2FCDB0C96C3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5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2" name="Group 2"/>
          <p:cNvGrpSpPr/>
          <p:nvPr/>
        </p:nvGrpSpPr>
        <p:grpSpPr>
          <a:xfrm>
            <a:off x="8078599" y="-1448305"/>
            <a:ext cx="10209401" cy="13183610"/>
            <a:chOff x="0" y="0"/>
            <a:chExt cx="1384190" cy="3472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4190" cy="3472226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rgbClr val="1D2A62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384190" cy="3491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 lang="fr-FR" noProof="0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1307" y="2878595"/>
            <a:ext cx="161694" cy="6303505"/>
            <a:chOff x="-16353" y="-88031"/>
            <a:chExt cx="49059" cy="1389450"/>
          </a:xfrm>
        </p:grpSpPr>
        <p:sp>
          <p:nvSpPr>
            <p:cNvPr id="7" name="Freeform 7"/>
            <p:cNvSpPr/>
            <p:nvPr/>
          </p:nvSpPr>
          <p:spPr>
            <a:xfrm>
              <a:off x="-16353" y="-88031"/>
              <a:ext cx="32706" cy="1301419"/>
            </a:xfrm>
            <a:custGeom>
              <a:avLst/>
              <a:gdLst/>
              <a:ahLst/>
              <a:cxnLst/>
              <a:rect l="l" t="t" r="r" b="b"/>
              <a:pathLst>
                <a:path w="32706" h="1301419">
                  <a:moveTo>
                    <a:pt x="0" y="0"/>
                  </a:moveTo>
                  <a:lnTo>
                    <a:pt x="32706" y="0"/>
                  </a:lnTo>
                  <a:lnTo>
                    <a:pt x="32706" y="1301419"/>
                  </a:lnTo>
                  <a:lnTo>
                    <a:pt x="0" y="1301419"/>
                  </a:lnTo>
                  <a:close/>
                </a:path>
              </a:pathLst>
            </a:custGeom>
            <a:solidFill>
              <a:srgbClr val="EEC82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2706" cy="1320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 lang="fr-FR" noProof="0"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11537" y="588011"/>
            <a:ext cx="1428536" cy="1647780"/>
          </a:xfrm>
          <a:custGeom>
            <a:avLst/>
            <a:gdLst/>
            <a:ahLst/>
            <a:cxnLst/>
            <a:rect l="l" t="t" r="r" b="b"/>
            <a:pathLst>
              <a:path w="812921" h="937684">
                <a:moveTo>
                  <a:pt x="0" y="0"/>
                </a:moveTo>
                <a:lnTo>
                  <a:pt x="812921" y="0"/>
                </a:lnTo>
                <a:lnTo>
                  <a:pt x="812921" y="937684"/>
                </a:lnTo>
                <a:lnTo>
                  <a:pt x="0" y="937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4" name="Freeform 14"/>
          <p:cNvSpPr/>
          <p:nvPr/>
        </p:nvSpPr>
        <p:spPr>
          <a:xfrm>
            <a:off x="1511537" y="2877902"/>
            <a:ext cx="5929036" cy="2744404"/>
          </a:xfrm>
          <a:custGeom>
            <a:avLst/>
            <a:gdLst/>
            <a:ahLst/>
            <a:cxnLst/>
            <a:rect l="l" t="t" r="r" b="b"/>
            <a:pathLst>
              <a:path w="5929036" h="2744404">
                <a:moveTo>
                  <a:pt x="0" y="0"/>
                </a:moveTo>
                <a:lnTo>
                  <a:pt x="5929036" y="0"/>
                </a:lnTo>
                <a:lnTo>
                  <a:pt x="5929036" y="2744403"/>
                </a:lnTo>
                <a:lnTo>
                  <a:pt x="0" y="2744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778" t="-12201" r="-8520" b="-12201"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5" name="TextBox 15"/>
          <p:cNvSpPr txBox="1"/>
          <p:nvPr/>
        </p:nvSpPr>
        <p:spPr>
          <a:xfrm>
            <a:off x="1511537" y="6824302"/>
            <a:ext cx="6879712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9"/>
              </a:lnSpc>
            </a:pPr>
            <a:r>
              <a:rPr lang="fr-FR" sz="5099" noProof="0" dirty="0">
                <a:solidFill>
                  <a:srgbClr val="6A961F"/>
                </a:solidFill>
                <a:latin typeface="Gotham"/>
                <a:ea typeface="Gotham"/>
                <a:cs typeface="Gotham"/>
                <a:sym typeface="Gotham"/>
              </a:rPr>
              <a:t>Nom de la Société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11537" y="8039101"/>
            <a:ext cx="5255596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fr-FR" sz="2500" noProof="0" dirty="0">
                <a:solidFill>
                  <a:srgbClr val="222A62"/>
                </a:solidFill>
                <a:latin typeface="Gotham"/>
                <a:ea typeface="Gotham"/>
                <a:cs typeface="Gotham"/>
                <a:sym typeface="Gotham"/>
              </a:rPr>
              <a:t>Prénom – NOM  – Fonction</a:t>
            </a:r>
            <a:br>
              <a:rPr lang="fr-FR" sz="2500" noProof="0" dirty="0">
                <a:solidFill>
                  <a:srgbClr val="222A62"/>
                </a:solidFill>
                <a:latin typeface="Gotham"/>
                <a:ea typeface="Gotham"/>
                <a:cs typeface="Gotham"/>
                <a:sym typeface="Gotham"/>
              </a:rPr>
            </a:br>
            <a:endParaRPr lang="fr-FR" sz="2500" noProof="0" dirty="0">
              <a:solidFill>
                <a:srgbClr val="222A62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2575"/>
              </a:lnSpc>
            </a:pPr>
            <a:r>
              <a:rPr lang="fr-FR" sz="2500">
                <a:solidFill>
                  <a:srgbClr val="222A62"/>
                </a:solidFill>
                <a:latin typeface="Gotham"/>
                <a:ea typeface="Gotham"/>
                <a:cs typeface="Gotham"/>
                <a:sym typeface="Gotham"/>
              </a:rPr>
              <a:t>Contact Mail :</a:t>
            </a:r>
            <a:endParaRPr lang="fr-FR" sz="2500" noProof="0" dirty="0">
              <a:solidFill>
                <a:srgbClr val="222A62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55F9B16-848A-2AA5-A12A-84EDDF674076}"/>
              </a:ext>
            </a:extLst>
          </p:cNvPr>
          <p:cNvSpPr txBox="1"/>
          <p:nvPr/>
        </p:nvSpPr>
        <p:spPr>
          <a:xfrm>
            <a:off x="8752038" y="4044221"/>
            <a:ext cx="9078761" cy="861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84"/>
              </a:lnSpc>
            </a:pPr>
            <a:r>
              <a:rPr lang="fr-FR" sz="3600" b="1" spc="448" dirty="0">
                <a:solidFill>
                  <a:schemeClr val="bg1"/>
                </a:solidFill>
                <a:latin typeface="Gotham" pitchFamily="50" charset="0"/>
                <a:ea typeface="Momcake Bold"/>
                <a:cs typeface="Gotham" pitchFamily="50" charset="0"/>
                <a:sym typeface="Momcake Bold"/>
              </a:rPr>
              <a:t>Titre de l’</a:t>
            </a:r>
            <a:r>
              <a:rPr lang="fr-FR" sz="3600" b="1" spc="448" noProof="0" dirty="0">
                <a:solidFill>
                  <a:schemeClr val="bg1"/>
                </a:solidFill>
                <a:latin typeface="Gotham" pitchFamily="50" charset="0"/>
                <a:ea typeface="Momcake Bold"/>
                <a:cs typeface="Gotham" pitchFamily="50" charset="0"/>
                <a:sym typeface="Momcake Bold"/>
              </a:rPr>
              <a:t>intervention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3" name="Freeform 3"/>
          <p:cNvSpPr/>
          <p:nvPr/>
        </p:nvSpPr>
        <p:spPr>
          <a:xfrm>
            <a:off x="8165961" y="1817190"/>
            <a:ext cx="1956079" cy="642577"/>
          </a:xfrm>
          <a:custGeom>
            <a:avLst/>
            <a:gdLst/>
            <a:ahLst/>
            <a:cxnLst/>
            <a:rect l="l" t="t" r="r" b="b"/>
            <a:pathLst>
              <a:path w="1956079" h="642577">
                <a:moveTo>
                  <a:pt x="0" y="0"/>
                </a:moveTo>
                <a:lnTo>
                  <a:pt x="1956078" y="0"/>
                </a:lnTo>
                <a:lnTo>
                  <a:pt x="1956078" y="642577"/>
                </a:lnTo>
                <a:lnTo>
                  <a:pt x="0" y="6425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5727816" y="818843"/>
            <a:ext cx="6832368" cy="99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4"/>
              </a:lnSpc>
            </a:pPr>
            <a:r>
              <a:rPr lang="fr-FR" sz="5600" b="1" spc="448" noProof="0" dirty="0">
                <a:solidFill>
                  <a:srgbClr val="1D2A62"/>
                </a:solidFill>
                <a:latin typeface="Momcake Bold"/>
                <a:ea typeface="Momcake Bold"/>
                <a:cs typeface="Momcake Bold"/>
                <a:sym typeface="Momcake Bold"/>
              </a:rPr>
              <a:t>SOMMAIRE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05285" y="2985394"/>
            <a:ext cx="1632846" cy="8100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lang="fr-FR" noProof="0" dirty="0"/>
          </a:p>
        </p:txBody>
      </p:sp>
      <p:sp>
        <p:nvSpPr>
          <p:cNvPr id="22" name="TextBox 22"/>
          <p:cNvSpPr txBox="1"/>
          <p:nvPr/>
        </p:nvSpPr>
        <p:spPr>
          <a:xfrm>
            <a:off x="410260" y="4235785"/>
            <a:ext cx="1632846" cy="8100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lang="fr-FR" noProof="0" dirty="0"/>
          </a:p>
        </p:txBody>
      </p:sp>
      <p:sp>
        <p:nvSpPr>
          <p:cNvPr id="27" name="TextBox 27"/>
          <p:cNvSpPr txBox="1"/>
          <p:nvPr/>
        </p:nvSpPr>
        <p:spPr>
          <a:xfrm>
            <a:off x="323930" y="6218300"/>
            <a:ext cx="1632846" cy="8100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lang="fr-FR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8897754" y="3540875"/>
            <a:ext cx="1632846" cy="81002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lang="fr-FR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8897754" y="5601417"/>
            <a:ext cx="1632846" cy="81002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 lang="fr-FR" noProof="0" dirty="0"/>
          </a:p>
        </p:txBody>
      </p:sp>
      <p:sp>
        <p:nvSpPr>
          <p:cNvPr id="32" name="Freeform 32"/>
          <p:cNvSpPr/>
          <p:nvPr/>
        </p:nvSpPr>
        <p:spPr>
          <a:xfrm>
            <a:off x="1028700" y="740727"/>
            <a:ext cx="2487622" cy="991901"/>
          </a:xfrm>
          <a:custGeom>
            <a:avLst/>
            <a:gdLst/>
            <a:ahLst/>
            <a:cxnLst/>
            <a:rect l="l" t="t" r="r" b="b"/>
            <a:pathLst>
              <a:path w="2487622" h="991901">
                <a:moveTo>
                  <a:pt x="0" y="0"/>
                </a:moveTo>
                <a:lnTo>
                  <a:pt x="2487622" y="0"/>
                </a:lnTo>
                <a:lnTo>
                  <a:pt x="2487622" y="991901"/>
                </a:lnTo>
                <a:lnTo>
                  <a:pt x="0" y="9919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1558" b="-11558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1135F1F9-840C-C285-C0BF-4C2869A081DD}"/>
              </a:ext>
            </a:extLst>
          </p:cNvPr>
          <p:cNvGrpSpPr/>
          <p:nvPr/>
        </p:nvGrpSpPr>
        <p:grpSpPr>
          <a:xfrm>
            <a:off x="5727816" y="3274984"/>
            <a:ext cx="7329562" cy="5766478"/>
            <a:chOff x="1774723" y="3540875"/>
            <a:chExt cx="7329562" cy="5766478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B758BEB9-51FE-C8BF-FF4F-5F9E066F13FA}"/>
                </a:ext>
              </a:extLst>
            </p:cNvPr>
            <p:cNvGrpSpPr/>
            <p:nvPr/>
          </p:nvGrpSpPr>
          <p:grpSpPr>
            <a:xfrm>
              <a:off x="1780413" y="3540875"/>
              <a:ext cx="1632846" cy="960247"/>
              <a:chOff x="2284125" y="4048952"/>
              <a:chExt cx="1632846" cy="96024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2284125" y="4239264"/>
                <a:ext cx="1632846" cy="737699"/>
              </a:xfrm>
              <a:custGeom>
                <a:avLst/>
                <a:gdLst/>
                <a:ahLst/>
                <a:cxnLst/>
                <a:rect l="l" t="t" r="r" b="b"/>
                <a:pathLst>
                  <a:path w="430050" h="194291">
                    <a:moveTo>
                      <a:pt x="0" y="0"/>
                    </a:moveTo>
                    <a:lnTo>
                      <a:pt x="430050" y="0"/>
                    </a:lnTo>
                    <a:lnTo>
                      <a:pt x="430050" y="194291"/>
                    </a:lnTo>
                    <a:lnTo>
                      <a:pt x="0" y="194291"/>
                    </a:lnTo>
                    <a:close/>
                  </a:path>
                </a:pathLst>
              </a:custGeom>
              <a:solidFill>
                <a:srgbClr val="1D2A62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2661546" y="4048952"/>
                <a:ext cx="878003" cy="9602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784"/>
                  </a:lnSpc>
                </a:pPr>
                <a:r>
                  <a:rPr lang="fr-FR" sz="5600" b="1" spc="448" noProof="0" dirty="0">
                    <a:solidFill>
                      <a:srgbClr val="FFFFFF"/>
                    </a:solidFill>
                    <a:latin typeface="Momcake Bold"/>
                    <a:ea typeface="Momcake Bold"/>
                    <a:cs typeface="Momcake Bold"/>
                    <a:sym typeface="Momcake Bold"/>
                  </a:rPr>
                  <a:t>01</a:t>
                </a:r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B8D023D8-BEEE-4D55-95FB-E15CA5AEBC75}"/>
                </a:ext>
              </a:extLst>
            </p:cNvPr>
            <p:cNvGrpSpPr/>
            <p:nvPr/>
          </p:nvGrpSpPr>
          <p:grpSpPr>
            <a:xfrm>
              <a:off x="1780413" y="4756025"/>
              <a:ext cx="1632846" cy="960247"/>
              <a:chOff x="1028700" y="5658419"/>
              <a:chExt cx="1632846" cy="96024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028700" y="5842463"/>
                <a:ext cx="1632846" cy="737699"/>
              </a:xfrm>
              <a:custGeom>
                <a:avLst/>
                <a:gdLst/>
                <a:ahLst/>
                <a:cxnLst/>
                <a:rect l="l" t="t" r="r" b="b"/>
                <a:pathLst>
                  <a:path w="430050" h="194291">
                    <a:moveTo>
                      <a:pt x="0" y="0"/>
                    </a:moveTo>
                    <a:lnTo>
                      <a:pt x="430050" y="0"/>
                    </a:lnTo>
                    <a:lnTo>
                      <a:pt x="430050" y="194291"/>
                    </a:lnTo>
                    <a:lnTo>
                      <a:pt x="0" y="194291"/>
                    </a:lnTo>
                    <a:close/>
                  </a:path>
                </a:pathLst>
              </a:custGeom>
              <a:solidFill>
                <a:srgbClr val="1D2A62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435092" y="5658419"/>
                <a:ext cx="878003" cy="9602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784"/>
                  </a:lnSpc>
                </a:pPr>
                <a:r>
                  <a:rPr lang="fr-FR" sz="5600" b="1" spc="448" noProof="0" dirty="0">
                    <a:solidFill>
                      <a:srgbClr val="FFFFFF"/>
                    </a:solidFill>
                    <a:latin typeface="Momcake Bold"/>
                    <a:ea typeface="Momcake Bold"/>
                    <a:cs typeface="Momcake Bold"/>
                    <a:sym typeface="Momcake Bold"/>
                  </a:rPr>
                  <a:t>02</a:t>
                </a: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54F401D2-2A4D-559C-6DD3-E33B421F24EF}"/>
                </a:ext>
              </a:extLst>
            </p:cNvPr>
            <p:cNvGrpSpPr/>
            <p:nvPr/>
          </p:nvGrpSpPr>
          <p:grpSpPr>
            <a:xfrm>
              <a:off x="1780412" y="6004675"/>
              <a:ext cx="1632846" cy="960247"/>
              <a:chOff x="323930" y="5427097"/>
              <a:chExt cx="1632846" cy="96024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323930" y="5602605"/>
                <a:ext cx="1632846" cy="737700"/>
              </a:xfrm>
              <a:custGeom>
                <a:avLst/>
                <a:gdLst/>
                <a:ahLst/>
                <a:cxnLst/>
                <a:rect l="l" t="t" r="r" b="b"/>
                <a:pathLst>
                  <a:path w="430050" h="194291">
                    <a:moveTo>
                      <a:pt x="0" y="0"/>
                    </a:moveTo>
                    <a:lnTo>
                      <a:pt x="430050" y="0"/>
                    </a:lnTo>
                    <a:lnTo>
                      <a:pt x="430050" y="194291"/>
                    </a:lnTo>
                    <a:lnTo>
                      <a:pt x="0" y="194291"/>
                    </a:lnTo>
                    <a:close/>
                  </a:path>
                </a:pathLst>
              </a:custGeom>
              <a:solidFill>
                <a:srgbClr val="1D2A62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01351" y="5427097"/>
                <a:ext cx="878003" cy="9602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784"/>
                  </a:lnSpc>
                </a:pPr>
                <a:r>
                  <a:rPr lang="fr-FR" sz="5600" b="1" spc="448" noProof="0" dirty="0">
                    <a:solidFill>
                      <a:srgbClr val="FFFFFF"/>
                    </a:solidFill>
                    <a:latin typeface="Momcake Bold"/>
                    <a:ea typeface="Momcake Bold"/>
                    <a:cs typeface="Momcake Bold"/>
                    <a:sym typeface="Momcake Bold"/>
                  </a:rPr>
                  <a:t>03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A2906EE9-14CC-B298-2651-9BC54B8FA61E}"/>
                </a:ext>
              </a:extLst>
            </p:cNvPr>
            <p:cNvGrpSpPr/>
            <p:nvPr/>
          </p:nvGrpSpPr>
          <p:grpSpPr>
            <a:xfrm>
              <a:off x="1774723" y="7208434"/>
              <a:ext cx="1592715" cy="998347"/>
              <a:chOff x="1226685" y="8881136"/>
              <a:chExt cx="1592715" cy="99834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226685" y="9071470"/>
                <a:ext cx="1592715" cy="737699"/>
              </a:xfrm>
              <a:custGeom>
                <a:avLst/>
                <a:gdLst/>
                <a:ahLst/>
                <a:cxnLst/>
                <a:rect l="l" t="t" r="r" b="b"/>
                <a:pathLst>
                  <a:path w="430050" h="194291">
                    <a:moveTo>
                      <a:pt x="0" y="0"/>
                    </a:moveTo>
                    <a:lnTo>
                      <a:pt x="430050" y="0"/>
                    </a:lnTo>
                    <a:lnTo>
                      <a:pt x="430050" y="194291"/>
                    </a:lnTo>
                    <a:lnTo>
                      <a:pt x="0" y="194291"/>
                    </a:lnTo>
                    <a:close/>
                  </a:path>
                </a:pathLst>
              </a:custGeom>
              <a:solidFill>
                <a:srgbClr val="1D2A62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535664" y="8881136"/>
                <a:ext cx="1014884" cy="9983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784"/>
                  </a:lnSpc>
                </a:pPr>
                <a:r>
                  <a:rPr lang="fr-FR" sz="5600" b="1" spc="448" noProof="0" dirty="0">
                    <a:solidFill>
                      <a:srgbClr val="FFFFFF"/>
                    </a:solidFill>
                    <a:latin typeface="Momcake Bold"/>
                    <a:ea typeface="Momcake Bold"/>
                    <a:cs typeface="Momcake Bold"/>
                    <a:sym typeface="Momcake Bold"/>
                  </a:rPr>
                  <a:t>04</a:t>
                </a: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422C3434-F660-55AD-4304-C65DC57F4D2D}"/>
                </a:ext>
              </a:extLst>
            </p:cNvPr>
            <p:cNvGrpSpPr/>
            <p:nvPr/>
          </p:nvGrpSpPr>
          <p:grpSpPr>
            <a:xfrm>
              <a:off x="1780412" y="8379963"/>
              <a:ext cx="1632846" cy="927390"/>
              <a:chOff x="11960032" y="3508892"/>
              <a:chExt cx="1632846" cy="9273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1960032" y="3698583"/>
                <a:ext cx="1632846" cy="737699"/>
              </a:xfrm>
              <a:custGeom>
                <a:avLst/>
                <a:gdLst/>
                <a:ahLst/>
                <a:cxnLst/>
                <a:rect l="l" t="t" r="r" b="b"/>
                <a:pathLst>
                  <a:path w="430050" h="194291">
                    <a:moveTo>
                      <a:pt x="0" y="0"/>
                    </a:moveTo>
                    <a:lnTo>
                      <a:pt x="430050" y="0"/>
                    </a:lnTo>
                    <a:lnTo>
                      <a:pt x="430050" y="194291"/>
                    </a:lnTo>
                    <a:lnTo>
                      <a:pt x="0" y="194291"/>
                    </a:lnTo>
                    <a:close/>
                  </a:path>
                </a:pathLst>
              </a:custGeom>
              <a:solidFill>
                <a:srgbClr val="1D2A62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2303233" y="3508892"/>
                <a:ext cx="946443" cy="885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784"/>
                  </a:lnSpc>
                </a:pPr>
                <a:r>
                  <a:rPr lang="fr-FR" sz="5600" b="1" spc="448" noProof="0" dirty="0">
                    <a:solidFill>
                      <a:srgbClr val="FFFFFF"/>
                    </a:solidFill>
                    <a:latin typeface="Momcake Bold"/>
                    <a:ea typeface="Momcake Bold"/>
                    <a:cs typeface="Momcake Bold"/>
                    <a:sym typeface="Momcake Bold"/>
                  </a:rPr>
                  <a:t>05</a:t>
                </a:r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860434" y="3883170"/>
              <a:ext cx="4694118" cy="448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00"/>
                </a:lnSpc>
              </a:pPr>
              <a:r>
                <a:rPr lang="fr-FR" sz="3200" b="1" dirty="0">
                  <a:solidFill>
                    <a:srgbClr val="222A62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Titre 1</a:t>
              </a:r>
              <a:endParaRPr lang="fr-FR" sz="3200" b="1" noProof="0" dirty="0">
                <a:solidFill>
                  <a:srgbClr val="222A62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860434" y="5119472"/>
              <a:ext cx="5243851" cy="37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50"/>
                </a:lnSpc>
              </a:pPr>
              <a:r>
                <a:rPr lang="fr-FR" sz="3200" b="1" spc="-90" noProof="0" dirty="0">
                  <a:solidFill>
                    <a:srgbClr val="222A62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Titre 2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60434" y="6398839"/>
              <a:ext cx="5243850" cy="3485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75"/>
                </a:lnSpc>
              </a:pPr>
              <a:r>
                <a:rPr lang="fr-FR" sz="3200" b="1" noProof="0" dirty="0">
                  <a:solidFill>
                    <a:srgbClr val="222A62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Titre 3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881509" y="7649352"/>
              <a:ext cx="5016245" cy="3485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75"/>
                </a:lnSpc>
              </a:pPr>
              <a:r>
                <a:rPr lang="fr-FR" sz="3200" b="1" noProof="0" dirty="0">
                  <a:solidFill>
                    <a:srgbClr val="222A62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Titre 4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881509" y="8714082"/>
              <a:ext cx="3930864" cy="448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00"/>
                </a:lnSpc>
              </a:pPr>
              <a:r>
                <a:rPr lang="fr-FR" sz="3200" b="1" noProof="0" dirty="0">
                  <a:solidFill>
                    <a:srgbClr val="222A62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Titre 5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152400" y="0"/>
            <a:ext cx="18592799" cy="10287000"/>
            <a:chOff x="0" y="0"/>
            <a:chExt cx="4505462" cy="18808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05462" cy="1880838"/>
            </a:xfrm>
            <a:custGeom>
              <a:avLst/>
              <a:gdLst/>
              <a:ahLst/>
              <a:cxnLst/>
              <a:rect l="l" t="t" r="r" b="b"/>
              <a:pathLst>
                <a:path w="4505462" h="1880838">
                  <a:moveTo>
                    <a:pt x="23555" y="0"/>
                  </a:moveTo>
                  <a:lnTo>
                    <a:pt x="4481907" y="0"/>
                  </a:lnTo>
                  <a:cubicBezTo>
                    <a:pt x="4488154" y="0"/>
                    <a:pt x="4494145" y="2482"/>
                    <a:pt x="4498563" y="6899"/>
                  </a:cubicBezTo>
                  <a:cubicBezTo>
                    <a:pt x="4502980" y="11317"/>
                    <a:pt x="4505462" y="17308"/>
                    <a:pt x="4505462" y="23555"/>
                  </a:cubicBezTo>
                  <a:lnTo>
                    <a:pt x="4505462" y="1857283"/>
                  </a:lnTo>
                  <a:cubicBezTo>
                    <a:pt x="4505462" y="1870292"/>
                    <a:pt x="4494916" y="1880838"/>
                    <a:pt x="4481907" y="1880838"/>
                  </a:cubicBezTo>
                  <a:lnTo>
                    <a:pt x="23555" y="1880838"/>
                  </a:lnTo>
                  <a:cubicBezTo>
                    <a:pt x="10546" y="1880838"/>
                    <a:pt x="0" y="1870292"/>
                    <a:pt x="0" y="1857283"/>
                  </a:cubicBezTo>
                  <a:lnTo>
                    <a:pt x="0" y="23555"/>
                  </a:lnTo>
                  <a:cubicBezTo>
                    <a:pt x="0" y="10546"/>
                    <a:pt x="10546" y="0"/>
                    <a:pt x="23555" y="0"/>
                  </a:cubicBezTo>
                  <a:close/>
                </a:path>
              </a:pathLst>
            </a:custGeom>
            <a:solidFill>
              <a:srgbClr val="1D2A62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4505462" cy="1899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57200" y="4854510"/>
            <a:ext cx="17373600" cy="61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fr-FR" sz="9600" b="1" spc="448" noProof="0" dirty="0">
                <a:solidFill>
                  <a:schemeClr val="bg1"/>
                </a:solidFill>
                <a:latin typeface="Momcake Bold"/>
                <a:ea typeface="Momcake Bold"/>
                <a:cs typeface="Momcake Bold"/>
                <a:sym typeface="Momcake Bold"/>
              </a:rPr>
              <a:t>1. Titre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88A8E-8DB5-E196-B510-44111ED59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7C738F1-A340-F8D4-31BC-37B943A25F1F}"/>
              </a:ext>
            </a:extLst>
          </p:cNvPr>
          <p:cNvSpPr/>
          <p:nvPr/>
        </p:nvSpPr>
        <p:spPr>
          <a:xfrm>
            <a:off x="2345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A39CAA7-D96C-40B6-6F62-3318B5875FAF}"/>
              </a:ext>
            </a:extLst>
          </p:cNvPr>
          <p:cNvSpPr/>
          <p:nvPr/>
        </p:nvSpPr>
        <p:spPr>
          <a:xfrm>
            <a:off x="8165961" y="1817190"/>
            <a:ext cx="1956079" cy="642577"/>
          </a:xfrm>
          <a:custGeom>
            <a:avLst/>
            <a:gdLst/>
            <a:ahLst/>
            <a:cxnLst/>
            <a:rect l="l" t="t" r="r" b="b"/>
            <a:pathLst>
              <a:path w="1956079" h="642577">
                <a:moveTo>
                  <a:pt x="0" y="0"/>
                </a:moveTo>
                <a:lnTo>
                  <a:pt x="1956078" y="0"/>
                </a:lnTo>
                <a:lnTo>
                  <a:pt x="1956078" y="642577"/>
                </a:lnTo>
                <a:lnTo>
                  <a:pt x="0" y="6425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2127A7A-3383-C7FF-DFE0-966C0E41333B}"/>
              </a:ext>
            </a:extLst>
          </p:cNvPr>
          <p:cNvSpPr txBox="1"/>
          <p:nvPr/>
        </p:nvSpPr>
        <p:spPr>
          <a:xfrm>
            <a:off x="3618469" y="662508"/>
            <a:ext cx="10859531" cy="885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84"/>
              </a:lnSpc>
            </a:pPr>
            <a:r>
              <a:rPr lang="fr-FR" sz="5600" b="1" spc="448" noProof="0" dirty="0">
                <a:solidFill>
                  <a:srgbClr val="1D2A62"/>
                </a:solidFill>
                <a:latin typeface="Momcake Bold"/>
                <a:ea typeface="Momcake Bold"/>
                <a:cs typeface="Momcake Bold"/>
                <a:sym typeface="Momcake Bold"/>
              </a:rPr>
              <a:t>titre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E5FCA1B-1792-EC31-7CB4-2BB25C133A1A}"/>
              </a:ext>
            </a:extLst>
          </p:cNvPr>
          <p:cNvGrpSpPr/>
          <p:nvPr/>
        </p:nvGrpSpPr>
        <p:grpSpPr>
          <a:xfrm>
            <a:off x="16712823" y="4653976"/>
            <a:ext cx="709966" cy="709966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C4A483B-F0AA-0BD9-6F10-057643D9E6D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C911022-A814-1AFD-A176-37ADBD4E6C5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 lang="fr-FR" noProof="0" dirty="0"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23D2D527-C3BC-880A-739E-AE83B221997A}"/>
              </a:ext>
            </a:extLst>
          </p:cNvPr>
          <p:cNvGrpSpPr/>
          <p:nvPr/>
        </p:nvGrpSpPr>
        <p:grpSpPr>
          <a:xfrm>
            <a:off x="16712823" y="6866601"/>
            <a:ext cx="709966" cy="709966"/>
            <a:chOff x="0" y="0"/>
            <a:chExt cx="812800" cy="8128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14CC4D08-531A-F563-C66C-4BFDB58E2DE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D9007936-BB42-D8F5-3A43-2EE63159C18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 lang="fr-FR" noProof="0" dirty="0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795A712F-C0BF-2482-6226-6344E1DC16B6}"/>
              </a:ext>
            </a:extLst>
          </p:cNvPr>
          <p:cNvGrpSpPr/>
          <p:nvPr/>
        </p:nvGrpSpPr>
        <p:grpSpPr>
          <a:xfrm>
            <a:off x="16712823" y="5391449"/>
            <a:ext cx="709966" cy="709966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9A4322E-921C-B22E-3AC2-FA07340F233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CCAEF756-22D3-C8E6-5C62-A75EE0BF1A6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 lang="fr-FR" noProof="0" dirty="0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D899A737-60E1-800C-4647-B2B666E098BB}"/>
              </a:ext>
            </a:extLst>
          </p:cNvPr>
          <p:cNvSpPr txBox="1"/>
          <p:nvPr/>
        </p:nvSpPr>
        <p:spPr>
          <a:xfrm>
            <a:off x="1447800" y="5433049"/>
            <a:ext cx="1386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fr-FR" b="1" spc="448" noProof="0" dirty="0">
              <a:solidFill>
                <a:srgbClr val="1D2A62"/>
              </a:solidFill>
              <a:latin typeface="Momcake Bold"/>
              <a:sym typeface="Momcake Bold"/>
            </a:endParaRPr>
          </a:p>
          <a:p>
            <a:pPr marL="285750" indent="-285750">
              <a:buFontTx/>
              <a:buChar char="-"/>
            </a:pPr>
            <a:endParaRPr lang="fr-FR" noProof="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B3EBA4-7C2B-CA99-5523-0B5213E16AA7}"/>
              </a:ext>
            </a:extLst>
          </p:cNvPr>
          <p:cNvSpPr txBox="1"/>
          <p:nvPr/>
        </p:nvSpPr>
        <p:spPr>
          <a:xfrm>
            <a:off x="871073" y="5494110"/>
            <a:ext cx="1040652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400" b="1" noProof="0" dirty="0">
                <a:solidFill>
                  <a:srgbClr val="5D862B"/>
                </a:solidFill>
                <a:latin typeface="Gotham Bold"/>
                <a:ea typeface="Gotham Bold"/>
                <a:cs typeface="Gotham Bold"/>
                <a:sym typeface="Gotham Bold"/>
              </a:rPr>
              <a:t>2.1 S</a:t>
            </a:r>
            <a:r>
              <a:rPr lang="fr-FR" sz="3400" b="1" dirty="0" err="1">
                <a:solidFill>
                  <a:srgbClr val="5D862B"/>
                </a:solidFill>
                <a:latin typeface="Gotham Bold"/>
                <a:ea typeface="Gotham Bold"/>
                <a:cs typeface="Gotham Bold"/>
                <a:sym typeface="Gotham Bold"/>
              </a:rPr>
              <a:t>ous-titre</a:t>
            </a:r>
            <a:r>
              <a:rPr lang="fr-FR" sz="3400" b="1" dirty="0">
                <a:solidFill>
                  <a:srgbClr val="5D862B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fr-FR" sz="3400" b="1" noProof="0" dirty="0">
                <a:solidFill>
                  <a:srgbClr val="5D862B"/>
                </a:solidFill>
                <a:latin typeface="Gotham Bold"/>
                <a:ea typeface="Gotham Bold"/>
                <a:cs typeface="Gotham Bold"/>
                <a:sym typeface="Gotham Bold"/>
              </a:rPr>
              <a:t>:</a:t>
            </a:r>
            <a:br>
              <a:rPr lang="fr-FR" sz="3400" b="1" noProof="0" dirty="0">
                <a:solidFill>
                  <a:srgbClr val="222A62"/>
                </a:solidFill>
                <a:latin typeface="Gotham Bold"/>
                <a:ea typeface="Gotham Bold"/>
                <a:cs typeface="Gotham Bold"/>
                <a:sym typeface="Gotham Bold"/>
              </a:rPr>
            </a:br>
            <a:r>
              <a:rPr lang="fr-FR" sz="3400" b="1" noProof="0" dirty="0">
                <a:solidFill>
                  <a:srgbClr val="222A62"/>
                </a:solidFill>
                <a:latin typeface="Gotham Bold"/>
                <a:ea typeface="Gotham Bold"/>
                <a:cs typeface="Gotham Bold"/>
                <a:sym typeface="Wingdings" panose="05000000000000000000" pitchFamily="2" charset="2"/>
              </a:rPr>
              <a:t>Texte</a:t>
            </a:r>
            <a:br>
              <a:rPr lang="fr-FR" sz="3400" b="1" noProof="0" dirty="0">
                <a:solidFill>
                  <a:srgbClr val="222A62"/>
                </a:solidFill>
                <a:latin typeface="Gotham Bold"/>
                <a:ea typeface="Gotham Bold"/>
                <a:cs typeface="Gotham Bold"/>
                <a:sym typeface="Wingdings" panose="05000000000000000000" pitchFamily="2" charset="2"/>
              </a:rPr>
            </a:br>
            <a:br>
              <a:rPr lang="fr-FR" sz="3400" b="1" noProof="0" dirty="0">
                <a:solidFill>
                  <a:srgbClr val="222A62"/>
                </a:solidFill>
                <a:latin typeface="Gotham Bold"/>
                <a:ea typeface="Gotham Bold"/>
                <a:cs typeface="Gotham Bold"/>
                <a:sym typeface="Wingdings" panose="05000000000000000000" pitchFamily="2" charset="2"/>
              </a:rPr>
            </a:br>
            <a:r>
              <a:rPr lang="fr-FR" sz="3400" b="1" noProof="0" dirty="0">
                <a:solidFill>
                  <a:srgbClr val="5D862B"/>
                </a:solidFill>
                <a:latin typeface="Gotham Bold"/>
                <a:ea typeface="Gotham Bold"/>
                <a:cs typeface="Gotham Bold"/>
                <a:sym typeface="Wingdings" panose="05000000000000000000" pitchFamily="2" charset="2"/>
              </a:rPr>
              <a:t>2.2 </a:t>
            </a:r>
            <a:r>
              <a:rPr lang="fr-FR" sz="3400" b="1" dirty="0">
                <a:solidFill>
                  <a:srgbClr val="5D862B"/>
                </a:solidFill>
                <a:latin typeface="Gotham Bold"/>
                <a:ea typeface="Gotham Bold"/>
                <a:cs typeface="Gotham Bold"/>
                <a:sym typeface="Wingdings" panose="05000000000000000000" pitchFamily="2" charset="2"/>
              </a:rPr>
              <a:t>S</a:t>
            </a:r>
            <a:r>
              <a:rPr lang="fr-FR" sz="3400" b="1" noProof="0" dirty="0" err="1">
                <a:solidFill>
                  <a:srgbClr val="5D862B"/>
                </a:solidFill>
                <a:latin typeface="Gotham Bold"/>
                <a:ea typeface="Gotham Bold"/>
                <a:cs typeface="Gotham Bold"/>
                <a:sym typeface="Wingdings" panose="05000000000000000000" pitchFamily="2" charset="2"/>
              </a:rPr>
              <a:t>ous</a:t>
            </a:r>
            <a:r>
              <a:rPr lang="fr-FR" sz="3400" b="1" dirty="0">
                <a:solidFill>
                  <a:srgbClr val="5D862B"/>
                </a:solidFill>
                <a:latin typeface="Gotham Bold"/>
                <a:ea typeface="Gotham Bold"/>
                <a:cs typeface="Gotham Bold"/>
                <a:sym typeface="Wingdings" panose="05000000000000000000" pitchFamily="2" charset="2"/>
              </a:rPr>
              <a:t>-</a:t>
            </a:r>
            <a:r>
              <a:rPr lang="fr-FR" sz="3400" b="1" noProof="0" dirty="0">
                <a:solidFill>
                  <a:srgbClr val="5D862B"/>
                </a:solidFill>
                <a:latin typeface="Gotham Bold"/>
                <a:ea typeface="Gotham Bold"/>
                <a:cs typeface="Gotham Bold"/>
                <a:sym typeface="Wingdings" panose="05000000000000000000" pitchFamily="2" charset="2"/>
              </a:rPr>
              <a:t>titre</a:t>
            </a:r>
            <a:br>
              <a:rPr lang="fr-FR" sz="3400" b="1" noProof="0" dirty="0">
                <a:solidFill>
                  <a:srgbClr val="222A62"/>
                </a:solidFill>
                <a:latin typeface="Gotham Bold"/>
                <a:ea typeface="Gotham Bold"/>
                <a:cs typeface="Gotham Bold"/>
                <a:sym typeface="Wingdings" panose="05000000000000000000" pitchFamily="2" charset="2"/>
              </a:rPr>
            </a:br>
            <a:r>
              <a:rPr lang="fr-FR" sz="3400" b="1" noProof="0" dirty="0">
                <a:solidFill>
                  <a:srgbClr val="222A62"/>
                </a:solidFill>
                <a:latin typeface="Gotham Bold"/>
                <a:ea typeface="Gotham Bold"/>
                <a:cs typeface="Gotham Bold"/>
                <a:sym typeface="Wingdings" panose="05000000000000000000" pitchFamily="2" charset="2"/>
              </a:rPr>
              <a:t>Texte</a:t>
            </a:r>
            <a:endParaRPr lang="fr-FR" sz="3400" b="1" noProof="0" dirty="0">
              <a:solidFill>
                <a:srgbClr val="222A62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90F3DBED-F2DD-CC87-813E-819A84586F35}"/>
              </a:ext>
            </a:extLst>
          </p:cNvPr>
          <p:cNvSpPr/>
          <p:nvPr/>
        </p:nvSpPr>
        <p:spPr>
          <a:xfrm>
            <a:off x="1028700" y="740727"/>
            <a:ext cx="2487622" cy="991901"/>
          </a:xfrm>
          <a:custGeom>
            <a:avLst/>
            <a:gdLst/>
            <a:ahLst/>
            <a:cxnLst/>
            <a:rect l="l" t="t" r="r" b="b"/>
            <a:pathLst>
              <a:path w="2487622" h="991901">
                <a:moveTo>
                  <a:pt x="0" y="0"/>
                </a:moveTo>
                <a:lnTo>
                  <a:pt x="2487622" y="0"/>
                </a:lnTo>
                <a:lnTo>
                  <a:pt x="2487622" y="991901"/>
                </a:lnTo>
                <a:lnTo>
                  <a:pt x="0" y="9919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1558" b="-11558"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59830D-6F5D-64D8-FC11-7544BE793C2E}"/>
              </a:ext>
            </a:extLst>
          </p:cNvPr>
          <p:cNvSpPr/>
          <p:nvPr/>
        </p:nvSpPr>
        <p:spPr>
          <a:xfrm>
            <a:off x="11430000" y="4917979"/>
            <a:ext cx="6096000" cy="3897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390F433-4526-191B-EBA9-A670E363B911}"/>
              </a:ext>
            </a:extLst>
          </p:cNvPr>
          <p:cNvSpPr txBox="1"/>
          <p:nvPr/>
        </p:nvSpPr>
        <p:spPr>
          <a:xfrm>
            <a:off x="13190665" y="6405577"/>
            <a:ext cx="2824372" cy="885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84"/>
              </a:lnSpc>
            </a:pPr>
            <a:r>
              <a:rPr lang="fr-FR" sz="3600" b="1" spc="448" dirty="0">
                <a:solidFill>
                  <a:srgbClr val="1D2A62"/>
                </a:solidFill>
                <a:latin typeface="Gotham" pitchFamily="50" charset="0"/>
                <a:ea typeface="Momcake Bold"/>
                <a:cs typeface="Gotham" pitchFamily="50" charset="0"/>
                <a:sym typeface="Momcake Bold"/>
              </a:rPr>
              <a:t>P</a:t>
            </a:r>
            <a:r>
              <a:rPr lang="fr-FR" sz="3600" b="1" spc="448" noProof="0" dirty="0" err="1">
                <a:solidFill>
                  <a:srgbClr val="1D2A62"/>
                </a:solidFill>
                <a:latin typeface="Gotham" pitchFamily="50" charset="0"/>
                <a:ea typeface="Momcake Bold"/>
                <a:cs typeface="Gotham" pitchFamily="50" charset="0"/>
                <a:sym typeface="Momcake Bold"/>
              </a:rPr>
              <a:t>hoto</a:t>
            </a:r>
            <a:endParaRPr lang="fr-FR" sz="3600" b="1" spc="448" noProof="0" dirty="0">
              <a:solidFill>
                <a:srgbClr val="1D2A62"/>
              </a:solidFill>
              <a:latin typeface="Gotham" pitchFamily="50" charset="0"/>
              <a:ea typeface="Momcake Bold"/>
              <a:cs typeface="Gotham" pitchFamily="50" charset="0"/>
              <a:sym typeface="Momcake Bold"/>
            </a:endParaRPr>
          </a:p>
        </p:txBody>
      </p:sp>
    </p:spTree>
    <p:extLst>
      <p:ext uri="{BB962C8B-B14F-4D97-AF65-F5344CB8AC3E}">
        <p14:creationId xmlns:p14="http://schemas.microsoft.com/office/powerpoint/2010/main" val="377143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28700" y="740727"/>
            <a:ext cx="2487622" cy="991901"/>
          </a:xfrm>
          <a:custGeom>
            <a:avLst/>
            <a:gdLst/>
            <a:ahLst/>
            <a:cxnLst/>
            <a:rect l="l" t="t" r="r" b="b"/>
            <a:pathLst>
              <a:path w="2487622" h="991901">
                <a:moveTo>
                  <a:pt x="0" y="0"/>
                </a:moveTo>
                <a:lnTo>
                  <a:pt x="2487622" y="0"/>
                </a:lnTo>
                <a:lnTo>
                  <a:pt x="2487622" y="991901"/>
                </a:lnTo>
                <a:lnTo>
                  <a:pt x="0" y="991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58" b="-11558"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4786364" y="761190"/>
            <a:ext cx="8715272" cy="88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4"/>
              </a:lnSpc>
            </a:pPr>
            <a:r>
              <a:rPr lang="fr-FR" sz="5600" b="1" spc="448" noProof="0" dirty="0">
                <a:solidFill>
                  <a:srgbClr val="1D2A62"/>
                </a:solidFill>
                <a:latin typeface="Momcake Bold"/>
                <a:ea typeface="Momcake Bold"/>
                <a:cs typeface="Momcake Bold"/>
                <a:sym typeface="Momcake Bold"/>
              </a:rPr>
              <a:t>Sous-titre</a:t>
            </a:r>
          </a:p>
        </p:txBody>
      </p:sp>
      <p:sp>
        <p:nvSpPr>
          <p:cNvPr id="5" name="Freeform 5"/>
          <p:cNvSpPr/>
          <p:nvPr/>
        </p:nvSpPr>
        <p:spPr>
          <a:xfrm>
            <a:off x="8165961" y="1817190"/>
            <a:ext cx="1956079" cy="642577"/>
          </a:xfrm>
          <a:custGeom>
            <a:avLst/>
            <a:gdLst/>
            <a:ahLst/>
            <a:cxnLst/>
            <a:rect l="l" t="t" r="r" b="b"/>
            <a:pathLst>
              <a:path w="1956079" h="642577">
                <a:moveTo>
                  <a:pt x="0" y="0"/>
                </a:moveTo>
                <a:lnTo>
                  <a:pt x="1956078" y="0"/>
                </a:lnTo>
                <a:lnTo>
                  <a:pt x="1956078" y="642577"/>
                </a:lnTo>
                <a:lnTo>
                  <a:pt x="0" y="6425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1B576EA-7425-CC8F-6625-1D0A12A392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4000500"/>
            <a:ext cx="18288000" cy="18288000"/>
            <a:chOff x="0" y="-4000500"/>
            <a:chExt cx="18288000" cy="18288000"/>
          </a:xfrm>
        </p:grpSpPr>
        <p:sp>
          <p:nvSpPr>
            <p:cNvPr id="2" name="Freeform 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000500"/>
              <a:ext cx="18288000" cy="18288000"/>
            </a:xfrm>
            <a:custGeom>
              <a:avLst/>
              <a:gdLst/>
              <a:ahLst/>
              <a:cxnLst/>
              <a:rect l="l" t="t" r="r" b="b"/>
              <a:pathLst>
                <a:path w="18288000" h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8288000"/>
                  </a:lnTo>
                  <a:lnTo>
                    <a:pt x="0" y="1828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6" name="Group 6"/>
            <p:cNvGrpSpPr>
              <a:grpSpLocks noGrp="1" noUngrp="1" noRot="1" noMove="1" noResize="1"/>
            </p:cNvGrpSpPr>
            <p:nvPr/>
          </p:nvGrpSpPr>
          <p:grpSpPr>
            <a:xfrm>
              <a:off x="457200" y="2476007"/>
              <a:ext cx="17449800" cy="7606605"/>
              <a:chOff x="0" y="-19050"/>
              <a:chExt cx="4505462" cy="2085435"/>
            </a:xfrm>
          </p:grpSpPr>
          <p:sp>
            <p:nvSpPr>
              <p:cNvPr id="7" name="Freeform 7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505462" cy="1986628"/>
              </a:xfrm>
              <a:custGeom>
                <a:avLst/>
                <a:gdLst/>
                <a:ahLst/>
                <a:cxnLst/>
                <a:rect l="l" t="t" r="r" b="b"/>
                <a:pathLst>
                  <a:path w="4505462" h="2066385">
                    <a:moveTo>
                      <a:pt x="23555" y="0"/>
                    </a:moveTo>
                    <a:lnTo>
                      <a:pt x="4481907" y="0"/>
                    </a:lnTo>
                    <a:cubicBezTo>
                      <a:pt x="4488154" y="0"/>
                      <a:pt x="4494145" y="2482"/>
                      <a:pt x="4498563" y="6899"/>
                    </a:cubicBezTo>
                    <a:cubicBezTo>
                      <a:pt x="4502980" y="11317"/>
                      <a:pt x="4505462" y="17308"/>
                      <a:pt x="4505462" y="23555"/>
                    </a:cubicBezTo>
                    <a:lnTo>
                      <a:pt x="4505462" y="2042829"/>
                    </a:lnTo>
                    <a:cubicBezTo>
                      <a:pt x="4505462" y="2055838"/>
                      <a:pt x="4494916" y="2066385"/>
                      <a:pt x="4481907" y="2066385"/>
                    </a:cubicBezTo>
                    <a:lnTo>
                      <a:pt x="23555" y="2066385"/>
                    </a:lnTo>
                    <a:cubicBezTo>
                      <a:pt x="10546" y="2066385"/>
                      <a:pt x="0" y="2055838"/>
                      <a:pt x="0" y="2042829"/>
                    </a:cubicBezTo>
                    <a:lnTo>
                      <a:pt x="0" y="23555"/>
                    </a:lnTo>
                    <a:cubicBezTo>
                      <a:pt x="0" y="10546"/>
                      <a:pt x="10546" y="0"/>
                      <a:pt x="23555" y="0"/>
                    </a:cubicBezTo>
                    <a:close/>
                  </a:path>
                </a:pathLst>
              </a:custGeom>
              <a:solidFill>
                <a:srgbClr val="1D2A62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8" name="TextBox 8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19050"/>
                <a:ext cx="4505462" cy="2085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 lang="fr-FR" noProof="0" dirty="0"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762000" y="2776215"/>
            <a:ext cx="16764000" cy="575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62"/>
              </a:lnSpc>
            </a:pPr>
            <a:r>
              <a:rPr lang="fr-FR" sz="3537" b="1" spc="106" noProof="0" dirty="0">
                <a:solidFill>
                  <a:srgbClr val="FFFFFF"/>
                </a:solidFill>
                <a:latin typeface="Momcake Bold"/>
                <a:ea typeface="Momcake Bold"/>
                <a:cs typeface="Momcake Bold"/>
                <a:sym typeface="Momcake Bold"/>
              </a:rPr>
              <a:t>Texte</a:t>
            </a:r>
          </a:p>
          <a:p>
            <a:pPr marL="504740" lvl="1" indent="-252370" algn="l">
              <a:lnSpc>
                <a:spcPts val="2618"/>
              </a:lnSpc>
              <a:buFont typeface="Arial"/>
              <a:buChar char="•"/>
            </a:pPr>
            <a:r>
              <a:rPr lang="fr-FR" sz="2337" b="1" spc="70" dirty="0">
                <a:solidFill>
                  <a:srgbClr val="6A961F"/>
                </a:solidFill>
                <a:latin typeface="Gotham Bold"/>
                <a:ea typeface="Gotham Bold"/>
                <a:cs typeface="Gotham Bold"/>
                <a:sym typeface="Gotham Bold"/>
              </a:rPr>
              <a:t>Texte</a:t>
            </a:r>
            <a:r>
              <a:rPr lang="fr-FR" sz="2337" b="1" spc="70" noProof="0" dirty="0">
                <a:solidFill>
                  <a:srgbClr val="6A961F"/>
                </a:solidFill>
                <a:latin typeface="Gotham Bold"/>
                <a:ea typeface="Gotham Bold"/>
                <a:cs typeface="Gotham Bold"/>
                <a:sym typeface="Gotham Bold"/>
              </a:rPr>
              <a:t> :</a:t>
            </a:r>
            <a:r>
              <a:rPr lang="fr-FR" sz="2337" spc="70" noProof="0" dirty="0">
                <a:solidFill>
                  <a:srgbClr val="FFFFFF"/>
                </a:solidFill>
                <a:latin typeface="Gotham Light"/>
                <a:ea typeface="Gotham Light"/>
                <a:cs typeface="Gotham Light"/>
                <a:sym typeface="Gotham Light"/>
              </a:rPr>
              <a:t> Texte</a:t>
            </a:r>
          </a:p>
          <a:p>
            <a:pPr marL="504740" lvl="1" indent="-252370" algn="l">
              <a:lnSpc>
                <a:spcPts val="2618"/>
              </a:lnSpc>
              <a:buFont typeface="Arial"/>
              <a:buChar char="•"/>
            </a:pPr>
            <a:r>
              <a:rPr lang="fr-FR" sz="2337" b="1" spc="70" dirty="0">
                <a:solidFill>
                  <a:srgbClr val="6A961F"/>
                </a:solidFill>
                <a:latin typeface="Gotham Bold"/>
                <a:ea typeface="Gotham Bold"/>
                <a:cs typeface="Gotham Bold"/>
                <a:sym typeface="Gotham Bold"/>
              </a:rPr>
              <a:t>Texte</a:t>
            </a:r>
            <a:r>
              <a:rPr lang="fr-FR" sz="2337" b="1" spc="70" noProof="0" dirty="0">
                <a:solidFill>
                  <a:srgbClr val="6A961F"/>
                </a:solidFill>
                <a:latin typeface="Gotham Bold"/>
                <a:ea typeface="Gotham Bold"/>
                <a:cs typeface="Gotham Bold"/>
                <a:sym typeface="Gotham Bold"/>
              </a:rPr>
              <a:t> :</a:t>
            </a:r>
            <a:r>
              <a:rPr lang="fr-FR" sz="2337" spc="70" noProof="0" dirty="0">
                <a:solidFill>
                  <a:srgbClr val="FFFFFF"/>
                </a:solidFill>
                <a:latin typeface="Gotham Light"/>
                <a:ea typeface="Gotham Light"/>
                <a:cs typeface="Gotham Light"/>
                <a:sym typeface="Gotham Light"/>
              </a:rPr>
              <a:t> Texte</a:t>
            </a:r>
          </a:p>
          <a:p>
            <a:pPr algn="l">
              <a:lnSpc>
                <a:spcPts val="2954"/>
              </a:lnSpc>
            </a:pPr>
            <a:endParaRPr lang="fr-FR" sz="2337" spc="70" noProof="0" dirty="0">
              <a:solidFill>
                <a:srgbClr val="FFFFFF"/>
              </a:solidFill>
              <a:latin typeface="Gotham Light"/>
              <a:ea typeface="Gotham Light"/>
              <a:cs typeface="Gotham Light"/>
              <a:sym typeface="Gotham Light"/>
            </a:endParaRPr>
          </a:p>
          <a:p>
            <a:pPr algn="l">
              <a:lnSpc>
                <a:spcPts val="3962"/>
              </a:lnSpc>
            </a:pPr>
            <a:r>
              <a:rPr lang="fr-FR" sz="3537" b="1" spc="106" noProof="0" dirty="0">
                <a:solidFill>
                  <a:srgbClr val="FFFFFF"/>
                </a:solidFill>
                <a:latin typeface="Momcake Bold"/>
                <a:ea typeface="Momcake Bold"/>
                <a:cs typeface="Momcake Bold"/>
                <a:sym typeface="Momcake Bold"/>
              </a:rPr>
              <a:t>Texte</a:t>
            </a:r>
          </a:p>
          <a:p>
            <a:pPr marL="504740" lvl="1" indent="-252370" algn="l">
              <a:lnSpc>
                <a:spcPts val="2618"/>
              </a:lnSpc>
              <a:buFont typeface="Arial"/>
              <a:buChar char="•"/>
            </a:pPr>
            <a:r>
              <a:rPr lang="fr-FR" sz="2337" b="1" spc="70" noProof="0" dirty="0">
                <a:solidFill>
                  <a:srgbClr val="6A961F"/>
                </a:solidFill>
                <a:latin typeface="Gotham Bold"/>
                <a:ea typeface="Gotham Bold"/>
                <a:cs typeface="Gotham Bold"/>
                <a:sym typeface="Gotham Bold"/>
              </a:rPr>
              <a:t>Texte : </a:t>
            </a:r>
            <a:r>
              <a:rPr lang="fr-FR" sz="2337" spc="70" noProof="0" dirty="0">
                <a:solidFill>
                  <a:srgbClr val="FFFFFF"/>
                </a:solidFill>
                <a:latin typeface="Gotham Light"/>
                <a:ea typeface="Gotham Light"/>
                <a:cs typeface="Gotham Light"/>
                <a:sym typeface="Gotham Light"/>
              </a:rPr>
              <a:t>Texte</a:t>
            </a:r>
          </a:p>
          <a:p>
            <a:pPr marL="504740" lvl="1" indent="-252370" algn="l">
              <a:lnSpc>
                <a:spcPts val="2618"/>
              </a:lnSpc>
              <a:buFont typeface="Arial"/>
              <a:buChar char="•"/>
            </a:pPr>
            <a:r>
              <a:rPr lang="fr-FR" sz="2337" b="1" spc="70" noProof="0" dirty="0">
                <a:solidFill>
                  <a:srgbClr val="6A961F"/>
                </a:solidFill>
                <a:latin typeface="Gotham Bold"/>
                <a:ea typeface="Gotham Bold"/>
                <a:cs typeface="Gotham Bold"/>
                <a:sym typeface="Gotham Bold"/>
              </a:rPr>
              <a:t>Texte :</a:t>
            </a:r>
            <a:r>
              <a:rPr lang="fr-FR" sz="2337" spc="70" noProof="0" dirty="0">
                <a:solidFill>
                  <a:srgbClr val="FFFFFF"/>
                </a:solidFill>
                <a:latin typeface="Gotham Light"/>
                <a:ea typeface="Gotham Light"/>
                <a:cs typeface="Gotham Light"/>
                <a:sym typeface="Gotham Light"/>
              </a:rPr>
              <a:t> Texte</a:t>
            </a:r>
          </a:p>
          <a:p>
            <a:pPr algn="l">
              <a:lnSpc>
                <a:spcPts val="2618"/>
              </a:lnSpc>
            </a:pPr>
            <a:endParaRPr lang="fr-FR" sz="2337" spc="70" noProof="0" dirty="0">
              <a:solidFill>
                <a:srgbClr val="FFFFFF"/>
              </a:solidFill>
              <a:latin typeface="Gotham Light"/>
              <a:ea typeface="Gotham Light"/>
              <a:cs typeface="Gotham Light"/>
              <a:sym typeface="Gotham Light"/>
            </a:endParaRPr>
          </a:p>
          <a:p>
            <a:pPr algn="l">
              <a:lnSpc>
                <a:spcPts val="3864"/>
              </a:lnSpc>
            </a:pPr>
            <a:r>
              <a:rPr lang="fr-FR" sz="3450" b="1" spc="103" noProof="0" dirty="0">
                <a:solidFill>
                  <a:srgbClr val="FFFFFF"/>
                </a:solidFill>
                <a:latin typeface="Momcake Bold"/>
                <a:ea typeface="Momcake Bold"/>
                <a:cs typeface="Momcake Bold"/>
                <a:sym typeface="Momcake Bold"/>
              </a:rPr>
              <a:t>Texte</a:t>
            </a:r>
          </a:p>
          <a:p>
            <a:pPr marL="504740" lvl="1" indent="-252370" algn="l">
              <a:lnSpc>
                <a:spcPts val="2618"/>
              </a:lnSpc>
              <a:buFont typeface="Arial"/>
              <a:buChar char="•"/>
            </a:pPr>
            <a:r>
              <a:rPr lang="fr-FR" sz="2337" b="1" spc="70" dirty="0">
                <a:solidFill>
                  <a:srgbClr val="6A961F"/>
                </a:solidFill>
                <a:latin typeface="Gotham Bold"/>
                <a:ea typeface="Gotham Bold"/>
                <a:cs typeface="Gotham Bold"/>
                <a:sym typeface="Gotham Bold"/>
              </a:rPr>
              <a:t>Texte</a:t>
            </a:r>
            <a:r>
              <a:rPr lang="fr-FR" sz="2337" b="1" spc="70" noProof="0" dirty="0">
                <a:solidFill>
                  <a:srgbClr val="6A961F"/>
                </a:solidFill>
                <a:latin typeface="Gotham Bold"/>
                <a:ea typeface="Gotham Bold"/>
                <a:cs typeface="Gotham Bold"/>
                <a:sym typeface="Gotham Bold"/>
              </a:rPr>
              <a:t> :</a:t>
            </a:r>
            <a:r>
              <a:rPr lang="fr-FR" sz="2337" spc="70" noProof="0" dirty="0">
                <a:solidFill>
                  <a:srgbClr val="000000"/>
                </a:solidFill>
                <a:latin typeface="Gotham Light"/>
                <a:ea typeface="Gotham Light"/>
                <a:cs typeface="Gotham Light"/>
                <a:sym typeface="Gotham Light"/>
              </a:rPr>
              <a:t> </a:t>
            </a:r>
            <a:r>
              <a:rPr lang="fr-FR" sz="2337" spc="70" noProof="0" dirty="0">
                <a:solidFill>
                  <a:srgbClr val="FFFFFF"/>
                </a:solidFill>
                <a:latin typeface="Gotham Light"/>
                <a:ea typeface="Gotham Light"/>
                <a:cs typeface="Gotham Light"/>
                <a:sym typeface="Gotham Light"/>
              </a:rPr>
              <a:t>Texte</a:t>
            </a:r>
          </a:p>
          <a:p>
            <a:pPr marL="504740" lvl="1" indent="-252370" algn="l">
              <a:lnSpc>
                <a:spcPts val="2618"/>
              </a:lnSpc>
              <a:buFont typeface="Arial"/>
              <a:buChar char="•"/>
            </a:pPr>
            <a:r>
              <a:rPr lang="fr-FR" sz="2337" b="1" spc="70" noProof="0" dirty="0">
                <a:solidFill>
                  <a:srgbClr val="6A961F"/>
                </a:solidFill>
                <a:latin typeface="Gotham Bold"/>
                <a:ea typeface="Gotham Bold"/>
                <a:cs typeface="Gotham Bold"/>
                <a:sym typeface="Gotham Bold"/>
              </a:rPr>
              <a:t>Texte :</a:t>
            </a:r>
            <a:r>
              <a:rPr lang="fr-FR" sz="2337" spc="70" noProof="0" dirty="0">
                <a:solidFill>
                  <a:srgbClr val="FFFFFF"/>
                </a:solidFill>
                <a:latin typeface="Gotham Light"/>
                <a:ea typeface="Gotham Light"/>
                <a:cs typeface="Gotham Light"/>
                <a:sym typeface="Gotham Light"/>
              </a:rPr>
              <a:t> Texte</a:t>
            </a:r>
          </a:p>
          <a:p>
            <a:pPr algn="l">
              <a:lnSpc>
                <a:spcPts val="2618"/>
              </a:lnSpc>
            </a:pPr>
            <a:endParaRPr lang="fr-FR" sz="2337" spc="70" noProof="0" dirty="0">
              <a:solidFill>
                <a:srgbClr val="FFFFFF"/>
              </a:solidFill>
              <a:latin typeface="Gotham Light"/>
              <a:ea typeface="Gotham Light"/>
              <a:cs typeface="Gotham Light"/>
              <a:sym typeface="Gotham Light"/>
            </a:endParaRPr>
          </a:p>
          <a:p>
            <a:pPr algn="l">
              <a:lnSpc>
                <a:spcPts val="3962"/>
              </a:lnSpc>
            </a:pPr>
            <a:r>
              <a:rPr lang="fr-FR" sz="3537" b="1" spc="106" noProof="0" dirty="0">
                <a:solidFill>
                  <a:srgbClr val="FFFFFF"/>
                </a:solidFill>
                <a:latin typeface="Momcake Bold"/>
                <a:ea typeface="Momcake Bold"/>
                <a:cs typeface="Momcake Bold"/>
                <a:sym typeface="Momcake Bold"/>
              </a:rPr>
              <a:t>Texte</a:t>
            </a:r>
          </a:p>
          <a:p>
            <a:pPr marL="504740" lvl="1" indent="-252370" algn="l">
              <a:lnSpc>
                <a:spcPts val="2618"/>
              </a:lnSpc>
              <a:buFont typeface="Arial"/>
              <a:buChar char="•"/>
            </a:pPr>
            <a:r>
              <a:rPr lang="fr-FR" sz="2337" b="1" spc="70" noProof="0" dirty="0">
                <a:solidFill>
                  <a:srgbClr val="6A961F"/>
                </a:solidFill>
                <a:latin typeface="Gotham Bold"/>
                <a:ea typeface="Gotham Bold"/>
                <a:cs typeface="Gotham Bold"/>
                <a:sym typeface="Gotham Bold"/>
              </a:rPr>
              <a:t>Texte :</a:t>
            </a:r>
            <a:r>
              <a:rPr lang="fr-FR" sz="2337" spc="70" noProof="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Texte</a:t>
            </a:r>
          </a:p>
          <a:p>
            <a:pPr marL="504740" lvl="1" indent="-252370" algn="l">
              <a:lnSpc>
                <a:spcPts val="2618"/>
              </a:lnSpc>
              <a:buFont typeface="Arial"/>
              <a:buChar char="•"/>
            </a:pPr>
            <a:r>
              <a:rPr lang="fr-FR" sz="2337" b="1" spc="70" noProof="0" dirty="0">
                <a:solidFill>
                  <a:srgbClr val="6A961F"/>
                </a:solidFill>
                <a:latin typeface="Gotham Bold"/>
                <a:ea typeface="Gotham Bold"/>
                <a:cs typeface="Gotham Bold"/>
                <a:sym typeface="Gotham Bold"/>
              </a:rPr>
              <a:t>Texte :</a:t>
            </a:r>
            <a:r>
              <a:rPr lang="fr-FR" sz="2337" spc="70" noProof="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Texte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54EBF-38AB-7FBB-E15E-D0B56C899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>
            <a:extLst>
              <a:ext uri="{FF2B5EF4-FFF2-40B4-BE49-F238E27FC236}">
                <a16:creationId xmlns:a16="http://schemas.microsoft.com/office/drawing/2014/main" id="{471CFD37-94BB-0B8B-F8A7-A6F1667F25A3}"/>
              </a:ext>
            </a:extLst>
          </p:cNvPr>
          <p:cNvSpPr/>
          <p:nvPr/>
        </p:nvSpPr>
        <p:spPr>
          <a:xfrm>
            <a:off x="514350" y="506040"/>
            <a:ext cx="17259300" cy="3274361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fr-FR" noProof="0" dirty="0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2BB0CF27-1CD3-69FC-1ABC-823AB6C6DFF6}"/>
              </a:ext>
            </a:extLst>
          </p:cNvPr>
          <p:cNvSpPr/>
          <p:nvPr/>
        </p:nvSpPr>
        <p:spPr>
          <a:xfrm>
            <a:off x="514350" y="4437626"/>
            <a:ext cx="8271997" cy="4017865"/>
          </a:xfrm>
          <a:prstGeom prst="rect">
            <a:avLst/>
          </a:prstGeom>
          <a:solidFill>
            <a:srgbClr val="1D2A62"/>
          </a:solidFill>
        </p:spPr>
        <p:txBody>
          <a:bodyPr/>
          <a:lstStyle/>
          <a:p>
            <a:endParaRPr lang="fr-FR" noProof="0" dirty="0"/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25DDE99A-668C-0D96-08C3-400F765CF9CF}"/>
              </a:ext>
            </a:extLst>
          </p:cNvPr>
          <p:cNvSpPr/>
          <p:nvPr/>
        </p:nvSpPr>
        <p:spPr>
          <a:xfrm>
            <a:off x="9507246" y="4437626"/>
            <a:ext cx="8266404" cy="4017865"/>
          </a:xfrm>
          <a:prstGeom prst="rect">
            <a:avLst/>
          </a:prstGeom>
          <a:solidFill>
            <a:srgbClr val="1D2A62"/>
          </a:solidFill>
        </p:spPr>
        <p:txBody>
          <a:bodyPr/>
          <a:lstStyle/>
          <a:p>
            <a:endParaRPr lang="fr-FR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3F1179D-6795-3670-7B62-93F7CF674E67}"/>
              </a:ext>
            </a:extLst>
          </p:cNvPr>
          <p:cNvSpPr/>
          <p:nvPr/>
        </p:nvSpPr>
        <p:spPr>
          <a:xfrm>
            <a:off x="1669482" y="6096806"/>
            <a:ext cx="621505" cy="621505"/>
          </a:xfrm>
          <a:custGeom>
            <a:avLst/>
            <a:gdLst/>
            <a:ahLst/>
            <a:cxnLst/>
            <a:rect l="l" t="t" r="r" b="b"/>
            <a:pathLst>
              <a:path w="621505" h="621505">
                <a:moveTo>
                  <a:pt x="0" y="0"/>
                </a:moveTo>
                <a:lnTo>
                  <a:pt x="621505" y="0"/>
                </a:lnTo>
                <a:lnTo>
                  <a:pt x="621505" y="621506"/>
                </a:lnTo>
                <a:lnTo>
                  <a:pt x="0" y="6215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8F3C2F42-E0AF-4769-387C-4BD0C8255971}"/>
              </a:ext>
            </a:extLst>
          </p:cNvPr>
          <p:cNvSpPr/>
          <p:nvPr/>
        </p:nvSpPr>
        <p:spPr>
          <a:xfrm>
            <a:off x="1685772" y="6931184"/>
            <a:ext cx="588925" cy="588925"/>
          </a:xfrm>
          <a:custGeom>
            <a:avLst/>
            <a:gdLst/>
            <a:ahLst/>
            <a:cxnLst/>
            <a:rect l="l" t="t" r="r" b="b"/>
            <a:pathLst>
              <a:path w="588925" h="588925">
                <a:moveTo>
                  <a:pt x="0" y="0"/>
                </a:moveTo>
                <a:lnTo>
                  <a:pt x="588925" y="0"/>
                </a:lnTo>
                <a:lnTo>
                  <a:pt x="588925" y="588925"/>
                </a:lnTo>
                <a:lnTo>
                  <a:pt x="0" y="5889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612A7E50-60DE-33C6-318C-B171AF58E079}"/>
              </a:ext>
            </a:extLst>
          </p:cNvPr>
          <p:cNvSpPr/>
          <p:nvPr/>
        </p:nvSpPr>
        <p:spPr>
          <a:xfrm>
            <a:off x="10303350" y="6066980"/>
            <a:ext cx="621505" cy="621505"/>
          </a:xfrm>
          <a:custGeom>
            <a:avLst/>
            <a:gdLst/>
            <a:ahLst/>
            <a:cxnLst/>
            <a:rect l="l" t="t" r="r" b="b"/>
            <a:pathLst>
              <a:path w="621505" h="621505">
                <a:moveTo>
                  <a:pt x="0" y="0"/>
                </a:moveTo>
                <a:lnTo>
                  <a:pt x="621506" y="0"/>
                </a:lnTo>
                <a:lnTo>
                  <a:pt x="621506" y="621505"/>
                </a:lnTo>
                <a:lnTo>
                  <a:pt x="0" y="621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E6F2005E-02F8-DBDF-0134-CFC5B69C3820}"/>
              </a:ext>
            </a:extLst>
          </p:cNvPr>
          <p:cNvSpPr/>
          <p:nvPr/>
        </p:nvSpPr>
        <p:spPr>
          <a:xfrm>
            <a:off x="10319641" y="6901358"/>
            <a:ext cx="588925" cy="588925"/>
          </a:xfrm>
          <a:custGeom>
            <a:avLst/>
            <a:gdLst/>
            <a:ahLst/>
            <a:cxnLst/>
            <a:rect l="l" t="t" r="r" b="b"/>
            <a:pathLst>
              <a:path w="588925" h="588925">
                <a:moveTo>
                  <a:pt x="0" y="0"/>
                </a:moveTo>
                <a:lnTo>
                  <a:pt x="588925" y="0"/>
                </a:lnTo>
                <a:lnTo>
                  <a:pt x="588925" y="588925"/>
                </a:lnTo>
                <a:lnTo>
                  <a:pt x="0" y="5889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id="{B833125D-2DD6-256C-BB7D-0F9593F7D40A}"/>
              </a:ext>
            </a:extLst>
          </p:cNvPr>
          <p:cNvSpPr/>
          <p:nvPr/>
        </p:nvSpPr>
        <p:spPr>
          <a:xfrm>
            <a:off x="514350" y="506040"/>
            <a:ext cx="17259300" cy="3274361"/>
          </a:xfrm>
          <a:prstGeom prst="rect">
            <a:avLst/>
          </a:prstGeom>
          <a:solidFill>
            <a:srgbClr val="1D2A62"/>
          </a:solid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DE2A03D-37DE-90D9-4CF5-4F7DE2F0C4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4000500"/>
            <a:ext cx="18288000" cy="18288000"/>
            <a:chOff x="0" y="-4000500"/>
            <a:chExt cx="18288000" cy="18288000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CED6D529-190A-5653-C73E-52B363F46D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000500"/>
              <a:ext cx="18288000" cy="18288000"/>
            </a:xfrm>
            <a:custGeom>
              <a:avLst/>
              <a:gdLst/>
              <a:ahLst/>
              <a:cxnLst/>
              <a:rect l="l" t="t" r="r" b="b"/>
              <a:pathLst>
                <a:path w="18288000" h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8288000"/>
                  </a:lnTo>
                  <a:lnTo>
                    <a:pt x="0" y="1828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457731C2-AC51-BC10-7ABA-F4AF2F68E9F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4350" y="506040"/>
              <a:ext cx="17259300" cy="3274361"/>
            </a:xfrm>
            <a:custGeom>
              <a:avLst/>
              <a:gdLst/>
              <a:ahLst/>
              <a:cxnLst/>
              <a:rect l="l" t="t" r="r" b="b"/>
              <a:pathLst>
                <a:path w="17259300" h="3274361">
                  <a:moveTo>
                    <a:pt x="0" y="0"/>
                  </a:moveTo>
                  <a:lnTo>
                    <a:pt x="17259300" y="0"/>
                  </a:lnTo>
                  <a:lnTo>
                    <a:pt x="17259300" y="3274361"/>
                  </a:lnTo>
                  <a:lnTo>
                    <a:pt x="0" y="3274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20000"/>
              </a:blip>
              <a:stretch>
                <a:fillRect t="-83338" b="-112798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29" name="TextBox 11">
            <a:extLst>
              <a:ext uri="{FF2B5EF4-FFF2-40B4-BE49-F238E27FC236}">
                <a16:creationId xmlns:a16="http://schemas.microsoft.com/office/drawing/2014/main" id="{A8245478-1B9E-14F0-5E5A-DE412D4F4483}"/>
              </a:ext>
            </a:extLst>
          </p:cNvPr>
          <p:cNvSpPr txBox="1"/>
          <p:nvPr/>
        </p:nvSpPr>
        <p:spPr>
          <a:xfrm>
            <a:off x="1336630" y="1702664"/>
            <a:ext cx="977945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17"/>
              </a:lnSpc>
            </a:pPr>
            <a:r>
              <a:rPr lang="fr-FR" sz="7617" b="1" spc="-251" dirty="0">
                <a:solidFill>
                  <a:schemeClr val="bg1"/>
                </a:solidFill>
                <a:latin typeface="Lato Bold"/>
                <a:ea typeface="Lato Bold"/>
                <a:cs typeface="Lato Bold"/>
                <a:sym typeface="Lato Bold"/>
              </a:rPr>
              <a:t>CONTACTS</a:t>
            </a:r>
            <a:endParaRPr lang="fr-FR" sz="7617" b="1" spc="-251" noProof="0" dirty="0">
              <a:solidFill>
                <a:schemeClr val="bg1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561155ED-7CE6-69BF-90CB-92ACA3440254}"/>
              </a:ext>
            </a:extLst>
          </p:cNvPr>
          <p:cNvSpPr txBox="1"/>
          <p:nvPr/>
        </p:nvSpPr>
        <p:spPr>
          <a:xfrm>
            <a:off x="6226358" y="9074766"/>
            <a:ext cx="5835285" cy="26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</a:pPr>
            <a:r>
              <a:rPr lang="fr-FR" sz="1672" spc="430" noProof="0" dirty="0">
                <a:solidFill>
                  <a:srgbClr val="6A961F"/>
                </a:solidFill>
                <a:latin typeface="Lato"/>
                <a:ea typeface="Lato"/>
                <a:cs typeface="Lato"/>
                <a:sym typeface="Lato"/>
              </a:rPr>
              <a:t>www.</a:t>
            </a:r>
            <a:r>
              <a:rPr lang="fr-FR" sz="1672" spc="430" dirty="0" err="1">
                <a:solidFill>
                  <a:srgbClr val="6A961F"/>
                </a:solidFill>
                <a:latin typeface="Lato"/>
                <a:ea typeface="Lato"/>
                <a:cs typeface="Lato"/>
                <a:sym typeface="Lato"/>
              </a:rPr>
              <a:t>siteinternet</a:t>
            </a:r>
            <a:endParaRPr lang="fr-FR" sz="1672" spc="430" noProof="0" dirty="0">
              <a:solidFill>
                <a:srgbClr val="6A961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5ED037B8-0903-3D77-70B1-B2189AFFF79C}"/>
              </a:ext>
            </a:extLst>
          </p:cNvPr>
          <p:cNvSpPr txBox="1"/>
          <p:nvPr/>
        </p:nvSpPr>
        <p:spPr>
          <a:xfrm>
            <a:off x="1669482" y="5372945"/>
            <a:ext cx="5961733" cy="48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2"/>
              </a:lnSpc>
            </a:pPr>
            <a:r>
              <a:rPr lang="fr-FR" sz="3401" b="1" noProof="0" dirty="0">
                <a:solidFill>
                  <a:schemeClr val="bg1"/>
                </a:solidFill>
                <a:latin typeface="Lato Bold"/>
                <a:ea typeface="Lato Bold"/>
                <a:cs typeface="Lato Bold"/>
                <a:sym typeface="Lato Bold"/>
              </a:rPr>
              <a:t>Prénom – NOM - Fonction</a:t>
            </a: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59C00440-F9A5-785A-5F92-18342DC8A75E}"/>
              </a:ext>
            </a:extLst>
          </p:cNvPr>
          <p:cNvSpPr txBox="1"/>
          <p:nvPr/>
        </p:nvSpPr>
        <p:spPr>
          <a:xfrm>
            <a:off x="10303350" y="5324835"/>
            <a:ext cx="6674195" cy="48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2"/>
              </a:lnSpc>
            </a:pPr>
            <a:r>
              <a:rPr lang="fr-FR" sz="3401" b="1" noProof="0" dirty="0">
                <a:solidFill>
                  <a:schemeClr val="bg1"/>
                </a:solidFill>
                <a:latin typeface="Lato Bold"/>
                <a:ea typeface="Lato Bold"/>
                <a:cs typeface="Lato Bold"/>
                <a:sym typeface="Lato Bold"/>
              </a:rPr>
              <a:t>Prénom – NOM - Fonction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26592324-CBC5-E0F0-6A03-60E6DBB611DE}"/>
              </a:ext>
            </a:extLst>
          </p:cNvPr>
          <p:cNvSpPr txBox="1"/>
          <p:nvPr/>
        </p:nvSpPr>
        <p:spPr>
          <a:xfrm>
            <a:off x="2482218" y="5781439"/>
            <a:ext cx="4987458" cy="777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60"/>
              </a:lnSpc>
            </a:pPr>
            <a:r>
              <a:rPr lang="fr-FR" sz="3461" noProof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……………….@........</a:t>
            </a:r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id="{EBE386B5-83F9-9804-6CAF-98995A66E969}"/>
              </a:ext>
            </a:extLst>
          </p:cNvPr>
          <p:cNvSpPr txBox="1"/>
          <p:nvPr/>
        </p:nvSpPr>
        <p:spPr>
          <a:xfrm>
            <a:off x="2498507" y="6656913"/>
            <a:ext cx="4038488" cy="777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60"/>
              </a:lnSpc>
            </a:pPr>
            <a:r>
              <a:rPr lang="fr-FR" sz="3461" noProof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..  ..  ..  ..  ..</a:t>
            </a: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id="{724BC1AD-93DF-3944-08A0-EE0D2EEA7847}"/>
              </a:ext>
            </a:extLst>
          </p:cNvPr>
          <p:cNvSpPr txBox="1"/>
          <p:nvPr/>
        </p:nvSpPr>
        <p:spPr>
          <a:xfrm>
            <a:off x="11116086" y="6558831"/>
            <a:ext cx="4038488" cy="777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60"/>
              </a:lnSpc>
            </a:pPr>
            <a:r>
              <a:rPr lang="fr-FR" sz="3461" noProof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..  ..  ..  ..  ..</a:t>
            </a: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4C044836-B27F-FC69-85A6-657459CE7E70}"/>
              </a:ext>
            </a:extLst>
          </p:cNvPr>
          <p:cNvSpPr txBox="1"/>
          <p:nvPr/>
        </p:nvSpPr>
        <p:spPr>
          <a:xfrm>
            <a:off x="11116086" y="5814285"/>
            <a:ext cx="4987458" cy="777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60"/>
              </a:lnSpc>
            </a:pPr>
            <a:r>
              <a:rPr lang="fr-FR" sz="3461" noProof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……………….@........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AC1843-5584-289F-77B0-5DE5D8EF6861}"/>
              </a:ext>
            </a:extLst>
          </p:cNvPr>
          <p:cNvSpPr/>
          <p:nvPr/>
        </p:nvSpPr>
        <p:spPr>
          <a:xfrm>
            <a:off x="11375847" y="903891"/>
            <a:ext cx="6096000" cy="25571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986146C-52B4-F54F-065C-3F23DD1346B6}"/>
              </a:ext>
            </a:extLst>
          </p:cNvPr>
          <p:cNvSpPr txBox="1"/>
          <p:nvPr/>
        </p:nvSpPr>
        <p:spPr>
          <a:xfrm>
            <a:off x="13011661" y="1562100"/>
            <a:ext cx="2824372" cy="885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84"/>
              </a:lnSpc>
            </a:pPr>
            <a:r>
              <a:rPr lang="fr-FR" sz="3600" b="1" spc="448" dirty="0">
                <a:solidFill>
                  <a:schemeClr val="bg1"/>
                </a:solidFill>
                <a:latin typeface="Gotham" pitchFamily="50" charset="0"/>
                <a:ea typeface="Momcake Bold"/>
                <a:cs typeface="Gotham" pitchFamily="50" charset="0"/>
                <a:sym typeface="Momcake Bold"/>
              </a:rPr>
              <a:t>Logo</a:t>
            </a:r>
            <a:endParaRPr lang="fr-FR" sz="3600" b="1" spc="448" noProof="0" dirty="0">
              <a:solidFill>
                <a:schemeClr val="bg1"/>
              </a:solidFill>
              <a:latin typeface="Gotham" pitchFamily="50" charset="0"/>
              <a:ea typeface="Momcake Bold"/>
              <a:cs typeface="Gotham" pitchFamily="50" charset="0"/>
              <a:sym typeface="Momcake Bold"/>
            </a:endParaRPr>
          </a:p>
        </p:txBody>
      </p:sp>
    </p:spTree>
    <p:extLst>
      <p:ext uri="{BB962C8B-B14F-4D97-AF65-F5344CB8AC3E}">
        <p14:creationId xmlns:p14="http://schemas.microsoft.com/office/powerpoint/2010/main" val="3413091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106</Words>
  <Application>Microsoft Office PowerPoint</Application>
  <PresentationFormat>Personnalisé</PresentationFormat>
  <Paragraphs>45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Momcake Bold</vt:lpstr>
      <vt:lpstr>Arial</vt:lpstr>
      <vt:lpstr>Calibri</vt:lpstr>
      <vt:lpstr>Lato</vt:lpstr>
      <vt:lpstr>Gotham Bold</vt:lpstr>
      <vt:lpstr>Lato Bold</vt:lpstr>
      <vt:lpstr>Gotham Light</vt:lpstr>
      <vt:lpstr>Gotham</vt:lpstr>
      <vt:lpstr>Aptos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adeo COPIL N°2 du 13 mars 2025</dc:title>
  <dc:creator>ADEOMH2</dc:creator>
  <cp:lastModifiedBy>Adeo - Aurore Duvert</cp:lastModifiedBy>
  <cp:revision>22</cp:revision>
  <dcterms:created xsi:type="dcterms:W3CDTF">2006-08-16T00:00:00Z</dcterms:created>
  <dcterms:modified xsi:type="dcterms:W3CDTF">2025-06-17T13:52:31Z</dcterms:modified>
  <dc:identifier>DAGhUtJU88g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1173643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S10.3.1</vt:lpwstr>
  </property>
</Properties>
</file>